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4" r:id="rId9"/>
    <p:sldId id="275" r:id="rId10"/>
    <p:sldId id="270" r:id="rId11"/>
    <p:sldId id="271" r:id="rId12"/>
    <p:sldId id="272" r:id="rId13"/>
    <p:sldId id="273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Compensa servir </a:t>
            </a:r>
          </a:p>
          <a:p>
            <a:r>
              <a:rPr lang="pt-BR" dirty="0"/>
              <a:t>a Jesus com amor, </a:t>
            </a:r>
          </a:p>
          <a:p>
            <a:r>
              <a:rPr lang="pt-BR" dirty="0"/>
              <a:t>Embora a sofrer em lutas e dor; </a:t>
            </a:r>
          </a:p>
        </p:txBody>
      </p:sp>
    </p:spTree>
    <p:extLst>
      <p:ext uri="{BB962C8B-B14F-4D97-AF65-F5344CB8AC3E}">
        <p14:creationId xmlns:p14="http://schemas.microsoft.com/office/powerpoint/2010/main" val="1758885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Mestre, com graça, </a:t>
            </a:r>
          </a:p>
          <a:p>
            <a:r>
              <a:rPr lang="pt-BR" dirty="0"/>
              <a:t>nos guarda e conduz; </a:t>
            </a:r>
          </a:p>
          <a:p>
            <a:r>
              <a:rPr lang="pt-BR" dirty="0"/>
              <a:t>Compensa servir a Jesus.</a:t>
            </a:r>
          </a:p>
        </p:txBody>
      </p:sp>
    </p:spTree>
    <p:extLst>
      <p:ext uri="{BB962C8B-B14F-4D97-AF65-F5344CB8AC3E}">
        <p14:creationId xmlns:p14="http://schemas.microsoft.com/office/powerpoint/2010/main" val="1963942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0B196C-E7A1-4BC0-A95A-2BD1AD176C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Compensa servir </a:t>
            </a:r>
          </a:p>
          <a:p>
            <a:r>
              <a:rPr lang="pt-BR" dirty="0"/>
              <a:t>a Jesus mais e mais. </a:t>
            </a:r>
          </a:p>
          <a:p>
            <a:r>
              <a:rPr lang="pt-BR" dirty="0"/>
              <a:t>Compensa, pois </a:t>
            </a:r>
          </a:p>
          <a:p>
            <a:r>
              <a:rPr lang="pt-BR" dirty="0"/>
              <a:t>bênçãos produz. </a:t>
            </a:r>
          </a:p>
        </p:txBody>
      </p:sp>
    </p:spTree>
    <p:extLst>
      <p:ext uri="{BB962C8B-B14F-4D97-AF65-F5344CB8AC3E}">
        <p14:creationId xmlns:p14="http://schemas.microsoft.com/office/powerpoint/2010/main" val="3173948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AB6489-3BA7-4AC6-8F3C-14E7E16883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 a senda da </a:t>
            </a:r>
          </a:p>
          <a:p>
            <a:r>
              <a:rPr lang="pt-BR" dirty="0"/>
              <a:t>glória difícil demais, </a:t>
            </a:r>
          </a:p>
          <a:p>
            <a:r>
              <a:rPr lang="pt-BR" dirty="0"/>
              <a:t>É prazer, sim, </a:t>
            </a:r>
          </a:p>
          <a:p>
            <a:r>
              <a:rPr lang="pt-BR" dirty="0"/>
              <a:t>servir a Jesus.</a:t>
            </a:r>
          </a:p>
        </p:txBody>
      </p:sp>
    </p:spTree>
    <p:extLst>
      <p:ext uri="{BB962C8B-B14F-4D97-AF65-F5344CB8AC3E}">
        <p14:creationId xmlns:p14="http://schemas.microsoft.com/office/powerpoint/2010/main" val="3967073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Servir a Jesus, </a:t>
            </a:r>
          </a:p>
          <a:p>
            <a:r>
              <a:rPr lang="pt-BR" dirty="0"/>
              <a:t>que prazer sem igual! </a:t>
            </a:r>
          </a:p>
          <a:p>
            <a:r>
              <a:rPr lang="pt-BR" dirty="0" err="1"/>
              <a:t>NEle</a:t>
            </a:r>
            <a:r>
              <a:rPr lang="pt-BR" dirty="0"/>
              <a:t> há salvação e vida eternal.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só confiar </a:t>
            </a:r>
          </a:p>
          <a:p>
            <a:r>
              <a:rPr lang="pt-BR" dirty="0"/>
              <a:t>e seguir Sua luz;</a:t>
            </a:r>
          </a:p>
          <a:p>
            <a:r>
              <a:rPr lang="pt-BR" dirty="0"/>
              <a:t>Compensa servir a Jesus.</a:t>
            </a:r>
          </a:p>
        </p:txBody>
      </p:sp>
    </p:spTree>
    <p:extLst>
      <p:ext uri="{BB962C8B-B14F-4D97-AF65-F5344CB8AC3E}">
        <p14:creationId xmlns:p14="http://schemas.microsoft.com/office/powerpoint/2010/main" val="917008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0B196C-E7A1-4BC0-A95A-2BD1AD176C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Compensa servir </a:t>
            </a:r>
          </a:p>
          <a:p>
            <a:r>
              <a:rPr lang="pt-BR" dirty="0"/>
              <a:t>a Jesus mais e mais. </a:t>
            </a:r>
          </a:p>
          <a:p>
            <a:r>
              <a:rPr lang="pt-BR" dirty="0"/>
              <a:t>Compensa, pois </a:t>
            </a:r>
          </a:p>
          <a:p>
            <a:r>
              <a:rPr lang="pt-BR" dirty="0"/>
              <a:t>bênçãos produz. </a:t>
            </a:r>
          </a:p>
        </p:txBody>
      </p:sp>
    </p:spTree>
    <p:extLst>
      <p:ext uri="{BB962C8B-B14F-4D97-AF65-F5344CB8AC3E}">
        <p14:creationId xmlns:p14="http://schemas.microsoft.com/office/powerpoint/2010/main" val="1100818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AB6489-3BA7-4AC6-8F3C-14E7E16883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 a senda da </a:t>
            </a:r>
          </a:p>
          <a:p>
            <a:r>
              <a:rPr lang="pt-BR" dirty="0"/>
              <a:t>glória difícil demais, </a:t>
            </a:r>
          </a:p>
          <a:p>
            <a:r>
              <a:rPr lang="pt-BR" dirty="0"/>
              <a:t>É prazer, sim, </a:t>
            </a:r>
          </a:p>
          <a:p>
            <a:r>
              <a:rPr lang="pt-BR" dirty="0"/>
              <a:t>servir a Jesus.</a:t>
            </a:r>
          </a:p>
        </p:txBody>
      </p:sp>
    </p:spTree>
    <p:extLst>
      <p:ext uri="{BB962C8B-B14F-4D97-AF65-F5344CB8AC3E}">
        <p14:creationId xmlns:p14="http://schemas.microsoft.com/office/powerpoint/2010/main" val="3660094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Ainda que as sombras </a:t>
            </a:r>
          </a:p>
          <a:p>
            <a:r>
              <a:rPr lang="pt-BR" dirty="0"/>
              <a:t>nos venham cercar, </a:t>
            </a:r>
          </a:p>
          <a:p>
            <a:r>
              <a:rPr lang="pt-BR" dirty="0"/>
              <a:t>E espinhos do mal </a:t>
            </a:r>
          </a:p>
          <a:p>
            <a:r>
              <a:rPr lang="pt-BR" dirty="0"/>
              <a:t>nos possam magoar, </a:t>
            </a:r>
          </a:p>
        </p:txBody>
      </p:sp>
    </p:spTree>
    <p:extLst>
      <p:ext uri="{BB962C8B-B14F-4D97-AF65-F5344CB8AC3E}">
        <p14:creationId xmlns:p14="http://schemas.microsoft.com/office/powerpoint/2010/main" val="268850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bom Redentor já </a:t>
            </a:r>
          </a:p>
          <a:p>
            <a:r>
              <a:rPr lang="pt-BR" dirty="0"/>
              <a:t>sofreu sobre a cruz; </a:t>
            </a:r>
          </a:p>
          <a:p>
            <a:r>
              <a:rPr lang="pt-BR" dirty="0"/>
              <a:t>Compensa servir a Jesus. </a:t>
            </a:r>
          </a:p>
        </p:txBody>
      </p:sp>
    </p:spTree>
    <p:extLst>
      <p:ext uri="{BB962C8B-B14F-4D97-AF65-F5344CB8AC3E}">
        <p14:creationId xmlns:p14="http://schemas.microsoft.com/office/powerpoint/2010/main" val="2757495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0B196C-E7A1-4BC0-A95A-2BD1AD176C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Compensa servir </a:t>
            </a:r>
          </a:p>
          <a:p>
            <a:r>
              <a:rPr lang="pt-BR" dirty="0"/>
              <a:t>a Jesus mais e mais. </a:t>
            </a:r>
          </a:p>
          <a:p>
            <a:r>
              <a:rPr lang="pt-BR" dirty="0"/>
              <a:t>Compensa, pois </a:t>
            </a:r>
          </a:p>
          <a:p>
            <a:r>
              <a:rPr lang="pt-BR" dirty="0"/>
              <a:t>bênçãos produz. </a:t>
            </a:r>
          </a:p>
        </p:txBody>
      </p:sp>
    </p:spTree>
    <p:extLst>
      <p:ext uri="{BB962C8B-B14F-4D97-AF65-F5344CB8AC3E}">
        <p14:creationId xmlns:p14="http://schemas.microsoft.com/office/powerpoint/2010/main" val="3248281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SERVIR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AB6489-3BA7-4AC6-8F3C-14E7E16883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 a senda da </a:t>
            </a:r>
          </a:p>
          <a:p>
            <a:r>
              <a:rPr lang="pt-BR" dirty="0"/>
              <a:t>glória difícil demais, </a:t>
            </a:r>
          </a:p>
          <a:p>
            <a:r>
              <a:rPr lang="pt-BR" dirty="0"/>
              <a:t>É prazer, sim, </a:t>
            </a:r>
          </a:p>
          <a:p>
            <a:r>
              <a:rPr lang="pt-BR" dirty="0"/>
              <a:t>servir a Jesus.</a:t>
            </a:r>
          </a:p>
        </p:txBody>
      </p:sp>
    </p:spTree>
    <p:extLst>
      <p:ext uri="{BB962C8B-B14F-4D97-AF65-F5344CB8AC3E}">
        <p14:creationId xmlns:p14="http://schemas.microsoft.com/office/powerpoint/2010/main" val="3977985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235</Words>
  <Application>Microsoft Office PowerPoint</Application>
  <PresentationFormat>Apresentação na tela (16:9)</PresentationFormat>
  <Paragraphs>69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SERVIR A JESUS</vt:lpstr>
      <vt:lpstr>SERVIR A JESUS</vt:lpstr>
      <vt:lpstr>SERVIR A JESUS</vt:lpstr>
      <vt:lpstr>SERVIR A JESUS</vt:lpstr>
      <vt:lpstr>SERVIR A JESUS</vt:lpstr>
      <vt:lpstr>SERVIR A JESUS</vt:lpstr>
      <vt:lpstr>SERVIR A JESUS</vt:lpstr>
      <vt:lpstr>SERVIR A JESUS</vt:lpstr>
      <vt:lpstr>SERVIR A JESUS</vt:lpstr>
      <vt:lpstr>SERVIR A JESUS</vt:lpstr>
      <vt:lpstr>SERVIR A JESUS</vt:lpstr>
      <vt:lpstr>SERVIR A JESUS</vt:lpstr>
      <vt:lpstr>SERVIR A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2019-06-12T22:19:51Z</dcterms:modified>
</cp:coreProperties>
</file>

<file path=docProps/thumbnail.jpeg>
</file>